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9" autoAdjust="0"/>
    <p:restoredTop sz="98518" autoAdjust="0"/>
  </p:normalViewPr>
  <p:slideViewPr>
    <p:cSldViewPr showGuides="1">
      <p:cViewPr varScale="1">
        <p:scale>
          <a:sx n="82" d="100"/>
          <a:sy n="82" d="100"/>
        </p:scale>
        <p:origin x="195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A49A3-625F-4710-8C82-646B2011CDCB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936F5-A0A7-4D26-A302-34F0EF4AE5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13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936F5-A0A7-4D26-A302-34F0EF4AE59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75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069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222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34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388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331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9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79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93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288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03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52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FA2E3-1A32-4DF4-988B-F0AB09D1133F}" type="datetimeFigureOut">
              <a:rPr lang="ko-KR" altLang="en-US" smtClean="0"/>
              <a:pPr/>
              <a:t>2024-03-28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E5BF9-F285-49E7-8DC0-A6B2EE3252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64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645983"/>
              </p:ext>
            </p:extLst>
          </p:nvPr>
        </p:nvGraphicFramePr>
        <p:xfrm>
          <a:off x="106968" y="260648"/>
          <a:ext cx="8929528" cy="158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3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6835">
                <a:tc gridSpan="5"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ko-KR" altLang="en-US" sz="1200" dirty="0"/>
                        <a:t>▶기본 인적 사항</a:t>
                      </a:r>
                      <a:endParaRPr lang="ko-KR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35">
                <a:tc rowSpan="4">
                  <a:txBody>
                    <a:bodyPr/>
                    <a:lstStyle/>
                    <a:p>
                      <a:pPr marL="0" marR="0" indent="0" algn="l" defTabSz="98425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" kern="1200" dirty="0">
                        <a:effectLst/>
                      </a:endParaRPr>
                    </a:p>
                    <a:p>
                      <a:pPr latinLnBrk="1">
                        <a:tabLst/>
                      </a:pPr>
                      <a:endParaRPr lang="ko-KR" altLang="en-US" dirty="0"/>
                    </a:p>
                  </a:txBody>
                  <a:tcPr marL="0" marR="0" marT="0" marB="0" anchor="ctr">
                    <a:blipFill dpi="0" rotWithShape="0">
                      <a:blip r:embed="rId3"/>
                      <a:srcRect/>
                      <a:stretch>
                        <a:fillRect l="-8000" t="-2000" r="-6000" b="-16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indent="0" algn="ctr" latinLnBrk="1"/>
                      <a:r>
                        <a:rPr lang="ko-KR" altLang="en-US" sz="1200" b="1" dirty="0"/>
                        <a:t>이름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/>
                        <a:t>O</a:t>
                      </a:r>
                      <a:r>
                        <a:rPr lang="ko-KR" altLang="en-US" sz="1200" b="1" dirty="0"/>
                        <a:t> </a:t>
                      </a:r>
                      <a:r>
                        <a:rPr lang="en-US" altLang="ko-KR" sz="1200" b="1" dirty="0"/>
                        <a:t>O</a:t>
                      </a:r>
                      <a:r>
                        <a:rPr lang="ko-KR" altLang="en-US" sz="1200" b="1" dirty="0"/>
                        <a:t> </a:t>
                      </a:r>
                      <a:r>
                        <a:rPr lang="en-US" altLang="ko-KR" sz="1200" b="1" dirty="0"/>
                        <a:t>O</a:t>
                      </a:r>
                      <a:endParaRPr lang="ko-KR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생년월일</a:t>
                      </a:r>
                      <a:endParaRPr lang="ko-KR" altLang="en-US" sz="1200" b="1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/>
                        <a:t>      1980.05.24</a:t>
                      </a:r>
                      <a:endParaRPr lang="ko-KR" altLang="en-US" sz="1200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3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소속 및 연락처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aseline="0" dirty="0"/>
                        <a:t> </a:t>
                      </a:r>
                      <a:r>
                        <a:rPr lang="ko-KR" altLang="en-US" sz="1200" baseline="0" dirty="0" err="1"/>
                        <a:t>바른에이치알</a:t>
                      </a:r>
                      <a:r>
                        <a:rPr lang="ko-KR" altLang="en-US" sz="1200" baseline="0" dirty="0"/>
                        <a:t> </a:t>
                      </a:r>
                      <a:r>
                        <a:rPr lang="en-US" altLang="ko-KR" sz="1200" baseline="0" dirty="0"/>
                        <a:t>/ </a:t>
                      </a:r>
                      <a:r>
                        <a:rPr lang="ko-KR" altLang="en-US" sz="1200" baseline="0" dirty="0"/>
                        <a:t>대표      </a:t>
                      </a:r>
                      <a:r>
                        <a:rPr lang="ko-KR" altLang="en-US" sz="1200" dirty="0"/>
                        <a:t>연락처 </a:t>
                      </a:r>
                      <a:r>
                        <a:rPr lang="en-US" altLang="ko-KR" sz="1200" dirty="0"/>
                        <a:t>:  010-2468-1234</a:t>
                      </a:r>
                      <a:r>
                        <a:rPr lang="en-US" altLang="ko-KR" sz="1200" b="0" baseline="0" dirty="0"/>
                        <a:t>    </a:t>
                      </a:r>
                      <a:r>
                        <a:rPr lang="ko-KR" altLang="en-US" sz="1200" dirty="0"/>
                        <a:t>  </a:t>
                      </a:r>
                      <a:r>
                        <a:rPr lang="ko-KR" altLang="en-US" sz="1200" baseline="0" dirty="0"/>
                        <a:t>이메일 </a:t>
                      </a:r>
                      <a:r>
                        <a:rPr lang="en-US" altLang="ko-KR" sz="1200" baseline="0" dirty="0"/>
                        <a:t>: woo4313@naver.com</a:t>
                      </a:r>
                      <a:r>
                        <a:rPr lang="ko-KR" altLang="en-US" sz="1200" baseline="0" dirty="0"/>
                        <a:t> </a:t>
                      </a:r>
                      <a:endParaRPr lang="ko-KR" altLang="en-US" sz="1200" b="1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3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전문 분야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1200" spc="-80" baseline="0" dirty="0"/>
                        <a:t>심리</a:t>
                      </a:r>
                      <a:r>
                        <a:rPr lang="en-US" altLang="ko-KR" sz="1200" spc="-80" baseline="0" dirty="0"/>
                        <a:t>, </a:t>
                      </a:r>
                      <a:r>
                        <a:rPr lang="ko-KR" altLang="en-US" sz="1200" spc="-80" baseline="0" dirty="0"/>
                        <a:t>인사</a:t>
                      </a:r>
                      <a:r>
                        <a:rPr lang="en-US" altLang="ko-KR" sz="1200" spc="-80" baseline="0" dirty="0"/>
                        <a:t>, </a:t>
                      </a:r>
                      <a:r>
                        <a:rPr lang="ko-KR" altLang="en-US" sz="1200" spc="-80" baseline="0" dirty="0"/>
                        <a:t>조직</a:t>
                      </a:r>
                      <a:r>
                        <a:rPr lang="en-US" altLang="ko-KR" sz="1200" spc="-80" dirty="0"/>
                        <a:t>, </a:t>
                      </a:r>
                      <a:r>
                        <a:rPr lang="ko-KR" altLang="en-US" sz="1200" spc="-80" baseline="0" dirty="0"/>
                        <a:t>경영</a:t>
                      </a:r>
                      <a:r>
                        <a:rPr lang="en-US" altLang="ko-KR" sz="1200" spc="-80" baseline="0" dirty="0"/>
                        <a:t>, </a:t>
                      </a:r>
                      <a:r>
                        <a:rPr lang="ko-KR" altLang="en-US" sz="1200" spc="-80" dirty="0"/>
                        <a:t>금융</a:t>
                      </a:r>
                      <a:r>
                        <a:rPr lang="en-US" altLang="ko-KR" sz="1200" spc="-80" dirty="0"/>
                        <a:t>, </a:t>
                      </a:r>
                      <a:r>
                        <a:rPr lang="ko-KR" altLang="en-US" sz="1200" spc="-80" dirty="0"/>
                        <a:t>마</a:t>
                      </a:r>
                      <a:r>
                        <a:rPr lang="ko-KR" altLang="en-US" sz="1200" spc="-80" baseline="0" dirty="0"/>
                        <a:t>케팅</a:t>
                      </a:r>
                      <a:r>
                        <a:rPr lang="en-US" altLang="ko-KR" sz="1200" spc="-80" dirty="0"/>
                        <a:t>, </a:t>
                      </a:r>
                      <a:r>
                        <a:rPr lang="ko-KR" altLang="en-US" sz="1200" spc="-80" dirty="0"/>
                        <a:t>홍보 등</a:t>
                      </a:r>
                      <a:endParaRPr lang="en-US" altLang="ko-KR" sz="1200" spc="-80" dirty="0"/>
                    </a:p>
                  </a:txBody>
                  <a:tcPr marL="72000" marR="72000" marT="0" marB="0"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3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/>
                        <a:t>학력</a:t>
                      </a:r>
                      <a:endParaRPr lang="en-US" altLang="ko-KR" sz="1200" b="1" dirty="0"/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200" spc="-80" baseline="0" dirty="0"/>
                        <a:t>단국대학교 경영학과 졸업</a:t>
                      </a:r>
                      <a:endParaRPr lang="en-US" altLang="ko-KR" sz="1200" spc="-80" baseline="0" dirty="0"/>
                    </a:p>
                  </a:txBody>
                  <a:tcPr marL="72000" marR="7200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621946"/>
              </p:ext>
            </p:extLst>
          </p:nvPr>
        </p:nvGraphicFramePr>
        <p:xfrm>
          <a:off x="106488" y="1854173"/>
          <a:ext cx="8930008" cy="4743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774">
                <a:tc gridSpan="3">
                  <a:txBody>
                    <a:bodyPr/>
                    <a:lstStyle/>
                    <a:p>
                      <a:pPr marL="87313" marR="0" lvl="0" indent="-87313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▶경력사항 및 수행실적 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4764">
                <a:tc>
                  <a:txBody>
                    <a:bodyPr/>
                    <a:lstStyle/>
                    <a:p>
                      <a:pPr marL="0" indent="0" algn="ctr" latinLnBrk="1"/>
                      <a:r>
                        <a:rPr lang="ko-KR" altLang="en-US" sz="1200" b="1" dirty="0"/>
                        <a:t>주요경력</a:t>
                      </a:r>
                      <a:endParaRPr lang="en-US" altLang="ko-KR" sz="1200" b="1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en-US" altLang="ko-KR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수행실적</a:t>
                      </a:r>
                      <a:r>
                        <a:rPr lang="en-US" altLang="ko-KR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200" b="1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000" b="1" i="0" spc="-90" baseline="0" dirty="0"/>
                        <a:t>現</a:t>
                      </a:r>
                      <a:r>
                        <a:rPr lang="en-US" altLang="ko-KR" sz="1000" b="1" i="0" spc="-90" baseline="0" dirty="0"/>
                        <a:t>) </a:t>
                      </a:r>
                      <a:r>
                        <a:rPr lang="ko-KR" altLang="en-US" sz="1000" b="1" i="0" spc="-90" baseline="0" dirty="0" err="1"/>
                        <a:t>바른에이치알</a:t>
                      </a:r>
                      <a:r>
                        <a:rPr lang="ko-KR" altLang="en-US" sz="1000" b="1" i="0" spc="-90" baseline="0" dirty="0"/>
                        <a:t> </a:t>
                      </a:r>
                      <a:r>
                        <a:rPr lang="en-US" altLang="ko-KR" sz="1000" b="1" i="0" spc="-90" baseline="0" dirty="0"/>
                        <a:t>/ </a:t>
                      </a:r>
                      <a:r>
                        <a:rPr lang="ko-KR" altLang="en-US" sz="1000" b="1" i="0" spc="-90" baseline="0" dirty="0"/>
                        <a:t>대표</a:t>
                      </a:r>
                      <a:r>
                        <a:rPr lang="en-US" altLang="ko-KR" sz="1000" i="0" kern="1200" spc="-7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(2021~</a:t>
                      </a:r>
                      <a:r>
                        <a:rPr lang="ko-KR" altLang="en-US" sz="1000" i="0" kern="1200" spc="-7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현재</a:t>
                      </a:r>
                      <a:r>
                        <a:rPr lang="en-US" altLang="ko-KR" sz="1000" i="0" kern="1200" spc="-7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00" b="1" i="0" spc="-90" baseline="0" dirty="0"/>
                        <a:t> </a:t>
                      </a:r>
                      <a:r>
                        <a:rPr lang="en-US" altLang="ko-KR" sz="1000" b="1" i="0" spc="-90" baseline="0" dirty="0"/>
                        <a:t>_ </a:t>
                      </a:r>
                      <a:r>
                        <a:rPr lang="ko-KR" altLang="en-US" sz="1000" b="1" i="0" spc="-90" baseline="0" dirty="0"/>
                        <a:t>인사</a:t>
                      </a:r>
                      <a:r>
                        <a:rPr lang="en-US" altLang="ko-KR" sz="1000" b="1" i="0" spc="-90" baseline="0" dirty="0"/>
                        <a:t>, </a:t>
                      </a:r>
                      <a:r>
                        <a:rPr lang="ko-KR" altLang="en-US" sz="1000" b="1" i="0" spc="-90" baseline="0" dirty="0"/>
                        <a:t>교육 컨설팅</a:t>
                      </a:r>
                      <a:r>
                        <a:rPr lang="en-US" altLang="ko-KR" sz="1000" b="1" i="0" spc="-90" baseline="0" dirty="0"/>
                        <a:t>, </a:t>
                      </a:r>
                    </a:p>
                    <a:p>
                      <a:pPr marL="0" lvl="0" indent="0" algn="l" latinLnBrk="1">
                        <a:lnSpc>
                          <a:spcPts val="13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000" b="1" i="0" spc="-90" baseline="0" dirty="0"/>
                        <a:t>    </a:t>
                      </a:r>
                      <a:r>
                        <a:rPr lang="en-US" altLang="ko-KR" sz="1000" b="1" kern="1200" spc="-5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_ </a:t>
                      </a:r>
                      <a:r>
                        <a:rPr lang="ko-KR" altLang="en-US" sz="1000" b="1" kern="1200" spc="-5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인천서구시설관리공단 채용운영</a:t>
                      </a:r>
                      <a:r>
                        <a:rPr lang="en-US" altLang="ko-KR" sz="1000" b="1" kern="1200" spc="-5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lvl="0" indent="0" algn="l" latinLnBrk="1">
                        <a:lnSpc>
                          <a:spcPts val="13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000" b="1" kern="1200" spc="-5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   _ </a:t>
                      </a:r>
                      <a:r>
                        <a:rPr lang="ko-KR" altLang="en-US" sz="1000" b="1" kern="1200" spc="-5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광주시문화재단 채용운영</a:t>
                      </a:r>
                      <a:endParaRPr lang="en-US" altLang="ko-KR" sz="1000" b="1" i="0" spc="-90" baseline="0" dirty="0"/>
                    </a:p>
                    <a:p>
                      <a:pPr marL="0" lvl="0" indent="0" algn="l" latinLnBrk="1">
                        <a:lnSpc>
                          <a:spcPts val="13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000" b="1" kern="1200" spc="-90" baseline="0" dirty="0">
                          <a:effectLst/>
                        </a:rPr>
                        <a:t>     </a:t>
                      </a:r>
                      <a:r>
                        <a:rPr lang="en-US" altLang="ko-KR" sz="1000" b="1" kern="1200" spc="-90" dirty="0">
                          <a:effectLst/>
                        </a:rPr>
                        <a:t>_ </a:t>
                      </a:r>
                      <a:r>
                        <a:rPr lang="ko-KR" altLang="en-US" sz="1000" b="1" kern="1200" spc="-90" baseline="0" dirty="0">
                          <a:effectLst/>
                        </a:rPr>
                        <a:t>의왕도시공사 채용대행 용역 운영 </a:t>
                      </a:r>
                      <a:endParaRPr lang="en-US" altLang="ko-KR" sz="1000" b="1" kern="1200" spc="-90" baseline="0" dirty="0">
                        <a:effectLst/>
                      </a:endParaRPr>
                    </a:p>
                    <a:p>
                      <a:pPr marL="268288" marR="0" lvl="0" indent="-268288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o-KR" altLang="en-US" sz="1000" b="1" kern="1200" spc="-90" baseline="0" dirty="0">
                          <a:effectLst/>
                        </a:rPr>
                        <a:t>     </a:t>
                      </a:r>
                      <a:r>
                        <a:rPr lang="en-US" altLang="ko-KR" sz="1000" b="1" i="0" kern="1200" spc="-90" dirty="0">
                          <a:effectLst/>
                        </a:rPr>
                        <a:t>_ </a:t>
                      </a:r>
                      <a:r>
                        <a:rPr lang="ko-KR" altLang="en-US" sz="1000" b="1" i="0" kern="1200" spc="-90" dirty="0">
                          <a:effectLst/>
                        </a:rPr>
                        <a:t>수원시청 채용대행 운영</a:t>
                      </a:r>
                      <a:r>
                        <a:rPr lang="en-US" altLang="ko-KR" sz="1000" b="1" i="0" kern="1200" spc="-90" baseline="0" dirty="0">
                          <a:effectLst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kern="1200" spc="-90" dirty="0">
                          <a:effectLst/>
                        </a:rPr>
                        <a:t>     _ </a:t>
                      </a:r>
                      <a:r>
                        <a:rPr lang="ko-KR" altLang="en-US" sz="1000" b="1" kern="1200" spc="-90" baseline="0" dirty="0" err="1">
                          <a:effectLst/>
                        </a:rPr>
                        <a:t>전남환경산업진흥원</a:t>
                      </a:r>
                      <a:r>
                        <a:rPr lang="ko-KR" altLang="en-US" sz="1000" b="1" kern="1200" spc="-90" baseline="0" dirty="0">
                          <a:effectLst/>
                        </a:rPr>
                        <a:t> 콘텐츠 개발   </a:t>
                      </a:r>
                      <a:endParaRPr lang="en-US" altLang="ko-KR" sz="1000" b="1" kern="1200" spc="-90" baseline="0" dirty="0">
                        <a:effectLst/>
                      </a:endParaRPr>
                    </a:p>
                  </a:txBody>
                  <a:tcPr marL="90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1200" cap="none" spc="-9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</a:t>
                      </a:r>
                      <a:r>
                        <a:rPr lang="en-US" altLang="ko-KR" sz="1000" b="1" kern="1200" spc="-90" baseline="0" dirty="0">
                          <a:effectLst/>
                        </a:rPr>
                        <a:t> _ </a:t>
                      </a:r>
                      <a:r>
                        <a:rPr lang="ko-KR" altLang="en-US" sz="1000" b="1" kern="1200" spc="-90" dirty="0" err="1">
                          <a:effectLst/>
                        </a:rPr>
                        <a:t>신중년</a:t>
                      </a:r>
                      <a:r>
                        <a:rPr lang="en-US" altLang="ko-KR" sz="1000" b="1" kern="1200" spc="-90" dirty="0">
                          <a:effectLst/>
                        </a:rPr>
                        <a:t>,</a:t>
                      </a:r>
                      <a:r>
                        <a:rPr lang="en-US" altLang="ko-KR" sz="1000" b="1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b="1" kern="1200" spc="-90" baseline="0" dirty="0">
                          <a:effectLst/>
                        </a:rPr>
                        <a:t>전직전문가 자격과정 개발</a:t>
                      </a:r>
                      <a:r>
                        <a:rPr lang="en-US" altLang="ko-KR" sz="1000" b="1" kern="1200" spc="-90" baseline="0" dirty="0">
                          <a:effectLst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kern="1200" cap="none" spc="-9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_ </a:t>
                      </a:r>
                      <a:r>
                        <a:rPr lang="ko-KR" altLang="en-US" sz="1000" b="1" kern="1200" spc="-90" dirty="0">
                          <a:effectLst/>
                        </a:rPr>
                        <a:t>서울시 주관 뉴딜일자리 창업 교육과정 </a:t>
                      </a:r>
                      <a:r>
                        <a:rPr lang="ko-KR" altLang="en-US" sz="1000" b="1" kern="1200" spc="-90" dirty="0" err="1">
                          <a:effectLst/>
                        </a:rPr>
                        <a:t>콘텐츠</a:t>
                      </a:r>
                      <a:r>
                        <a:rPr lang="ko-KR" altLang="en-US" sz="1000" b="1" kern="1200" spc="-90" dirty="0">
                          <a:effectLst/>
                        </a:rPr>
                        <a:t> 개발</a:t>
                      </a:r>
                      <a:r>
                        <a:rPr lang="en-US" altLang="ko-KR" sz="1000" b="1" kern="1200" spc="-90" baseline="0" dirty="0">
                          <a:effectLst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kern="1200" spc="-90" baseline="0" dirty="0">
                          <a:effectLst/>
                        </a:rPr>
                        <a:t>      </a:t>
                      </a:r>
                      <a:r>
                        <a:rPr lang="en-US" altLang="ko-KR" sz="1000" b="1" kern="1100" spc="-70" baseline="0" dirty="0">
                          <a:effectLst/>
                        </a:rPr>
                        <a:t>_ </a:t>
                      </a:r>
                      <a:r>
                        <a:rPr lang="ko-KR" altLang="en-US" sz="1000" b="1" kern="1100" spc="-70" dirty="0">
                          <a:effectLst/>
                        </a:rPr>
                        <a:t>경기도청</a:t>
                      </a:r>
                      <a:r>
                        <a:rPr lang="en-US" altLang="ko-KR" sz="1000" b="1" kern="1100" spc="-70" baseline="0" dirty="0">
                          <a:effectLst/>
                        </a:rPr>
                        <a:t> </a:t>
                      </a:r>
                      <a:r>
                        <a:rPr lang="ko-KR" altLang="en-US" sz="1000" b="1" kern="1100" spc="-70" baseline="0" dirty="0">
                          <a:effectLst/>
                        </a:rPr>
                        <a:t>퇴직자 비즈니스 상담 심리 </a:t>
                      </a:r>
                      <a:r>
                        <a:rPr lang="ko-KR" altLang="en-US" sz="1000" b="1" kern="1100" spc="-70" baseline="0" dirty="0" err="1">
                          <a:effectLst/>
                        </a:rPr>
                        <a:t>코칭</a:t>
                      </a:r>
                      <a:r>
                        <a:rPr lang="ko-KR" altLang="en-US" sz="1000" b="1" kern="1100" spc="-70" baseline="0" dirty="0">
                          <a:effectLst/>
                        </a:rPr>
                        <a:t>  </a:t>
                      </a:r>
                      <a:r>
                        <a:rPr lang="en-US" altLang="ko-KR" sz="1000" b="1" i="0" kern="1200" spc="-90" baseline="0" dirty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i="0" kern="1200" spc="-90" baseline="0" dirty="0">
                          <a:effectLst/>
                        </a:rPr>
                        <a:t>      _ </a:t>
                      </a:r>
                      <a:r>
                        <a:rPr lang="ko-KR" altLang="en-US" sz="1000" b="1" i="0" kern="1100" spc="-70" baseline="0" dirty="0">
                          <a:effectLst/>
                        </a:rPr>
                        <a:t>충북과</a:t>
                      </a:r>
                      <a:r>
                        <a:rPr lang="ko-KR" altLang="en-US" sz="1000" b="1" kern="1100" spc="-70" dirty="0">
                          <a:effectLst/>
                        </a:rPr>
                        <a:t>학기술혁신원 </a:t>
                      </a:r>
                      <a:r>
                        <a:rPr lang="en-US" altLang="ko-KR" sz="1000" b="1" kern="1100" spc="-70" dirty="0">
                          <a:effectLst/>
                        </a:rPr>
                        <a:t>NCS</a:t>
                      </a:r>
                      <a:r>
                        <a:rPr lang="ko-KR" altLang="en-US" sz="1000" b="1" kern="1100" spc="-70" dirty="0">
                          <a:effectLst/>
                        </a:rPr>
                        <a:t>기반 인성교육 </a:t>
                      </a:r>
                      <a:r>
                        <a:rPr lang="en-US" altLang="ko-KR" sz="1000" b="1" kern="1100" spc="-70" dirty="0">
                          <a:effectLst/>
                        </a:rPr>
                        <a:t>– </a:t>
                      </a:r>
                      <a:r>
                        <a:rPr lang="ko-KR" altLang="en-US" sz="1000" b="1" kern="1100" spc="-70" dirty="0">
                          <a:effectLst/>
                        </a:rPr>
                        <a:t>강의</a:t>
                      </a:r>
                      <a:endParaRPr lang="en-US" altLang="ko-KR" sz="1000" b="1" kern="1200" spc="-9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cap="none" spc="-9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前</a:t>
                      </a:r>
                      <a:r>
                        <a:rPr kumimoji="0" lang="en-US" altLang="ko-KR" sz="1000" b="1" i="0" u="none" strike="noStrike" cap="none" spc="-9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000" b="1" i="0" spc="-90" dirty="0"/>
                        <a:t>㈜현대해상화재 인사교육팀 </a:t>
                      </a:r>
                      <a:r>
                        <a:rPr lang="en-US" altLang="ko-KR" sz="1000" b="1" i="0" spc="-90" dirty="0"/>
                        <a:t>/ </a:t>
                      </a:r>
                      <a:r>
                        <a:rPr lang="ko-KR" altLang="en-US" sz="1000" b="1" i="0" spc="-90" dirty="0"/>
                        <a:t>팀장</a:t>
                      </a:r>
                      <a:r>
                        <a:rPr lang="en-US" altLang="ko-KR" sz="1000" i="0" kern="1200" spc="-7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(2010~2020)</a:t>
                      </a:r>
                      <a:r>
                        <a:rPr lang="en-US" altLang="ko-KR" sz="1000" i="0" kern="1200" spc="-7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i="0" spc="-90" dirty="0"/>
                        <a:t>_ </a:t>
                      </a:r>
                      <a:r>
                        <a:rPr lang="ko-KR" altLang="en-US" sz="1000" b="1" i="0" spc="-90" dirty="0"/>
                        <a:t>인사</a:t>
                      </a:r>
                      <a:r>
                        <a:rPr lang="en-US" altLang="ko-KR" sz="1000" b="1" i="0" spc="-90" dirty="0"/>
                        <a:t>, </a:t>
                      </a:r>
                      <a:r>
                        <a:rPr lang="ko-KR" altLang="en-US" sz="1000" b="1" i="0" spc="-90" dirty="0"/>
                        <a:t>경영지원</a:t>
                      </a:r>
                      <a:r>
                        <a:rPr lang="en-US" altLang="ko-KR" sz="1000" b="1" i="0" spc="-90" dirty="0"/>
                        <a:t>, </a:t>
                      </a:r>
                      <a:r>
                        <a:rPr lang="ko-KR" altLang="en-US" sz="1000" b="1" i="0" spc="-90" dirty="0"/>
                        <a:t>사업기획</a:t>
                      </a:r>
                      <a:endParaRPr lang="en-US" altLang="ko-KR" sz="1000" b="1" i="0" spc="-90" dirty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000" b="1" i="0" spc="-90" dirty="0"/>
                        <a:t>      _</a:t>
                      </a:r>
                      <a:r>
                        <a:rPr lang="en-US" altLang="ko-KR" sz="1000" b="1" i="0" spc="-90" baseline="0" dirty="0"/>
                        <a:t> </a:t>
                      </a:r>
                      <a:r>
                        <a:rPr lang="ko-KR" altLang="en-US" sz="1000" b="1" i="0" kern="1200" spc="-90" dirty="0">
                          <a:effectLst/>
                        </a:rPr>
                        <a:t>교육과정</a:t>
                      </a:r>
                      <a:r>
                        <a:rPr lang="ko-KR" altLang="en-US" sz="1000" b="1" i="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b="1" i="0" kern="1200" spc="-90" dirty="0">
                          <a:effectLst/>
                        </a:rPr>
                        <a:t>기획개발 </a:t>
                      </a:r>
                      <a:r>
                        <a:rPr lang="en-US" altLang="ko-KR" sz="1000" b="1" i="0" kern="1200" spc="-90" baseline="0" dirty="0">
                          <a:effectLst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cap="none" spc="-9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前</a:t>
                      </a:r>
                      <a:r>
                        <a:rPr kumimoji="0" lang="en-US" altLang="ko-KR" sz="1000" b="1" i="0" u="none" strike="noStrike" cap="none" spc="-9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kumimoji="0" lang="ko-KR" altLang="en-US" sz="1000" b="1" i="0" u="none" strike="noStrike" cap="none" spc="-9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㈜대우전자</a:t>
                      </a:r>
                      <a:r>
                        <a:rPr lang="ko-KR" altLang="en-US" sz="1000" b="1" i="0" spc="-90" baseline="0" dirty="0"/>
                        <a:t> 인사팀 </a:t>
                      </a:r>
                      <a:r>
                        <a:rPr lang="en-US" altLang="ko-KR" sz="1000" b="1" i="0" spc="-90" baseline="0" dirty="0"/>
                        <a:t>/ </a:t>
                      </a:r>
                      <a:r>
                        <a:rPr lang="ko-KR" altLang="en-US" sz="1000" b="1" i="0" spc="-90" baseline="0" dirty="0"/>
                        <a:t>과</a:t>
                      </a:r>
                      <a:r>
                        <a:rPr lang="ko-KR" altLang="en-US" sz="1000" b="1" spc="-90" baseline="0" dirty="0"/>
                        <a:t>장</a:t>
                      </a:r>
                      <a:r>
                        <a:rPr lang="en-US" altLang="ko-KR" sz="1000" kern="1200" spc="-70" baseline="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(2005~2010)</a:t>
                      </a:r>
                      <a:r>
                        <a:rPr lang="ko-KR" altLang="en-US" sz="1000" b="1" spc="-90" baseline="0" dirty="0"/>
                        <a:t> </a:t>
                      </a:r>
                      <a:r>
                        <a:rPr lang="en-US" altLang="ko-KR" sz="1000" b="1" spc="-90" baseline="0" dirty="0"/>
                        <a:t>_ </a:t>
                      </a:r>
                      <a:r>
                        <a:rPr lang="ko-KR" altLang="en-US" sz="1000" b="1" spc="-90" baseline="0" dirty="0"/>
                        <a:t>인사</a:t>
                      </a:r>
                      <a:r>
                        <a:rPr lang="en-US" altLang="ko-KR" sz="1000" b="1" spc="-90" baseline="0" dirty="0"/>
                        <a:t>, </a:t>
                      </a:r>
                      <a:r>
                        <a:rPr lang="ko-KR" altLang="en-US" sz="1000" b="1" spc="-90" baseline="0" dirty="0"/>
                        <a:t>경영지원</a:t>
                      </a:r>
                      <a:r>
                        <a:rPr lang="en-US" altLang="ko-KR" sz="1000" b="1" spc="-90" baseline="0" dirty="0"/>
                        <a:t>, </a:t>
                      </a:r>
                      <a:r>
                        <a:rPr lang="ko-KR" altLang="en-US" sz="1000" b="1" spc="-90" baseline="0" dirty="0"/>
                        <a:t>사업기획</a:t>
                      </a:r>
                      <a:endParaRPr lang="en-US" altLang="ko-KR" sz="1000" b="1" spc="-90" baseline="0" dirty="0"/>
                    </a:p>
                  </a:txBody>
                  <a:tcPr marL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채용심사</a:t>
                      </a:r>
                      <a:endParaRPr lang="en-US" altLang="ko-KR" sz="1200" b="1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위원 활동</a:t>
                      </a:r>
                      <a:endParaRPr lang="en-US" altLang="ko-KR" sz="1200" b="1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en-US" altLang="ko-KR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면접</a:t>
                      </a:r>
                      <a:r>
                        <a:rPr lang="en-US" altLang="ko-KR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서류</a:t>
                      </a:r>
                      <a:r>
                        <a:rPr lang="en-US" altLang="ko-KR" sz="1200" b="1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1" kern="1200" spc="-90" dirty="0">
                          <a:effectLst/>
                        </a:rPr>
                        <a:t>[</a:t>
                      </a:r>
                      <a:r>
                        <a:rPr lang="ko-KR" altLang="en-US" sz="1100" b="1" kern="1200" spc="-90" dirty="0">
                          <a:effectLst/>
                        </a:rPr>
                        <a:t>금융</a:t>
                      </a:r>
                      <a:r>
                        <a:rPr lang="en-US" altLang="ko-KR" sz="1100" b="1" kern="1200" spc="-90" dirty="0">
                          <a:effectLst/>
                        </a:rPr>
                        <a:t>, IT]-</a:t>
                      </a:r>
                      <a:r>
                        <a:rPr lang="en-US" altLang="ko-KR" sz="1000" b="1" kern="1200" spc="-90" dirty="0">
                          <a:effectLst/>
                        </a:rPr>
                        <a:t>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한국은행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금융감독원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금융결제원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1000" kern="1200" spc="-90" dirty="0">
                          <a:effectLst/>
                        </a:rPr>
                        <a:t>KDB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산업은행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한국수출입은행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한국무역보험공사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한국조폐공사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한국예탁결제원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dirty="0">
                          <a:effectLst/>
                        </a:rPr>
                        <a:t>한국</a:t>
                      </a:r>
                      <a:r>
                        <a:rPr lang="ko-KR" altLang="en-US" sz="1000" kern="1200" spc="-90" dirty="0">
                          <a:effectLst/>
                        </a:rPr>
                        <a:t>주택금융공사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,  </a:t>
                      </a: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spc="-90" baseline="0" dirty="0">
                          <a:effectLst/>
                        </a:rPr>
                        <a:t>KB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국민은행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1000" b="0" kern="1200" spc="-90" dirty="0">
                          <a:effectLst/>
                        </a:rPr>
                        <a:t>IBK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기업은행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kern="1200" spc="-90" dirty="0">
                          <a:effectLst/>
                        </a:rPr>
                        <a:t>수협중앙회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  </a:t>
                      </a:r>
                      <a:r>
                        <a:rPr lang="en-US" altLang="ko-KR" sz="1000" b="0" kern="1200" spc="-90" dirty="0">
                          <a:effectLst/>
                        </a:rPr>
                        <a:t>IBK</a:t>
                      </a:r>
                      <a:r>
                        <a:rPr lang="ko-KR" altLang="en-US" sz="1000" b="0" kern="1200" spc="-90" dirty="0">
                          <a:effectLst/>
                        </a:rPr>
                        <a:t>시스템</a:t>
                      </a:r>
                      <a:r>
                        <a:rPr lang="en-US" altLang="ko-KR" sz="1000" b="0" kern="1200" spc="-90" dirty="0">
                          <a:effectLst/>
                        </a:rPr>
                        <a:t>,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kern="1200" spc="-90" dirty="0">
                          <a:effectLst/>
                        </a:rPr>
                        <a:t>한국재정정보원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한국벤처투자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주택도시보증공사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기술보증기금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전북신용보증재단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서민금융진흥원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endParaRPr lang="en-US" altLang="ko-KR" sz="1000" kern="1200" spc="-90" baseline="0" dirty="0">
                        <a:effectLst/>
                      </a:endParaRP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kern="1200" spc="-90" dirty="0">
                          <a:effectLst/>
                        </a:rPr>
                        <a:t>한국투자공사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신용보증재단중앙회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kern="1200" spc="-90" baseline="0" dirty="0" err="1">
                          <a:effectLst/>
                        </a:rPr>
                        <a:t>우리금융캐피탈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 err="1">
                          <a:effectLst/>
                        </a:rPr>
                        <a:t>행정안전부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外    </a:t>
                      </a:r>
                      <a:r>
                        <a:rPr lang="en-US" altLang="ko-KR" sz="1100" b="1" kern="1200" spc="-90" dirty="0">
                          <a:effectLst/>
                        </a:rPr>
                        <a:t>[</a:t>
                      </a:r>
                      <a:r>
                        <a:rPr lang="ko-KR" altLang="en-US" sz="1100" b="1" kern="1200" spc="-90" dirty="0">
                          <a:effectLst/>
                        </a:rPr>
                        <a:t>공무원</a:t>
                      </a:r>
                      <a:r>
                        <a:rPr lang="en-US" altLang="ko-KR" sz="1100" b="1" kern="1200" spc="-90" dirty="0">
                          <a:effectLst/>
                        </a:rPr>
                        <a:t>]- </a:t>
                      </a:r>
                      <a:r>
                        <a:rPr lang="ko-KR" altLang="en-US" sz="1000" b="0" kern="1200" spc="-90" dirty="0">
                          <a:effectLst/>
                        </a:rPr>
                        <a:t>서울시교육청</a:t>
                      </a:r>
                      <a:r>
                        <a:rPr lang="en-US" altLang="ko-KR" sz="1000" b="0" kern="1200" spc="-90" dirty="0">
                          <a:effectLst/>
                        </a:rPr>
                        <a:t>(</a:t>
                      </a:r>
                      <a:r>
                        <a:rPr lang="ko-KR" altLang="en-US" sz="1000" b="0" kern="1200" spc="-90" dirty="0">
                          <a:effectLst/>
                        </a:rPr>
                        <a:t>교육행정 </a:t>
                      </a:r>
                      <a:r>
                        <a:rPr lang="en-US" altLang="ko-KR" sz="1000" b="0" kern="1200" spc="-90" dirty="0">
                          <a:effectLst/>
                        </a:rPr>
                        <a:t>), </a:t>
                      </a:r>
                      <a:r>
                        <a:rPr lang="ko-KR" altLang="en-US" sz="1000" b="0" kern="1200" spc="-90" dirty="0">
                          <a:effectLst/>
                        </a:rPr>
                        <a:t>서울시청</a:t>
                      </a:r>
                      <a:r>
                        <a:rPr lang="en-US" altLang="ko-KR" sz="1000" b="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안산시청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안성시청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여주시청 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外 </a:t>
                      </a:r>
                      <a:endParaRPr lang="en-US" altLang="ko-KR" sz="1000" kern="1200" spc="-90" baseline="0" dirty="0">
                        <a:effectLst/>
                      </a:endParaRP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1" kern="1200" spc="-90" dirty="0">
                          <a:effectLst/>
                        </a:rPr>
                        <a:t>[</a:t>
                      </a:r>
                      <a:r>
                        <a:rPr lang="ko-KR" altLang="en-US" sz="1100" b="1" kern="1200" spc="-90" dirty="0">
                          <a:effectLst/>
                        </a:rPr>
                        <a:t>경영</a:t>
                      </a:r>
                      <a:r>
                        <a:rPr lang="en-US" altLang="ko-KR" sz="1100" b="1" kern="1200" spc="-90" dirty="0">
                          <a:effectLst/>
                        </a:rPr>
                        <a:t>, </a:t>
                      </a:r>
                      <a:r>
                        <a:rPr lang="ko-KR" altLang="en-US" sz="1100" b="1" kern="1200" spc="-90" dirty="0">
                          <a:effectLst/>
                        </a:rPr>
                        <a:t>경제</a:t>
                      </a:r>
                      <a:r>
                        <a:rPr lang="en-US" altLang="ko-KR" sz="1100" b="1" kern="1200" spc="-90" dirty="0">
                          <a:effectLst/>
                        </a:rPr>
                        <a:t>, </a:t>
                      </a:r>
                      <a:r>
                        <a:rPr lang="ko-KR" altLang="en-US" sz="1100" b="1" kern="1200" spc="-90" dirty="0">
                          <a:effectLst/>
                        </a:rPr>
                        <a:t>연구원</a:t>
                      </a:r>
                      <a:r>
                        <a:rPr lang="en-US" altLang="ko-KR" sz="1100" b="1" kern="1200" spc="-90" dirty="0">
                          <a:effectLst/>
                        </a:rPr>
                        <a:t>]- </a:t>
                      </a:r>
                      <a:r>
                        <a:rPr lang="en-US" altLang="ko-KR" sz="1000" kern="1200" spc="-90" dirty="0">
                          <a:effectLst/>
                        </a:rPr>
                        <a:t>KOTRA,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 </a:t>
                      </a:r>
                      <a:r>
                        <a:rPr lang="en-US" altLang="ko-KR" sz="1000" kern="1200" spc="-90" dirty="0">
                          <a:effectLst/>
                        </a:rPr>
                        <a:t>KOICA,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한국지역난방공사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en-US" altLang="ko-KR" sz="1000" kern="1200" spc="-90" dirty="0">
                          <a:effectLst/>
                        </a:rPr>
                        <a:t>TS</a:t>
                      </a:r>
                      <a:r>
                        <a:rPr lang="ko-KR" altLang="en-US" sz="1000" kern="1200" spc="-90" dirty="0">
                          <a:effectLst/>
                        </a:rPr>
                        <a:t>교통안전공단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국가철도공단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한국해양교통안전공단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dirty="0">
                          <a:effectLst/>
                        </a:rPr>
                        <a:t>한국관광공사</a:t>
                      </a:r>
                      <a:r>
                        <a:rPr lang="en-US" altLang="ko-KR" sz="1000" b="0" kern="1200" spc="-90" dirty="0">
                          <a:effectLst/>
                        </a:rPr>
                        <a:t>, (</a:t>
                      </a:r>
                      <a:r>
                        <a:rPr lang="ko-KR" altLang="en-US" sz="1000" b="0" kern="1200" spc="-90" dirty="0">
                          <a:effectLst/>
                        </a:rPr>
                        <a:t>서천</a:t>
                      </a:r>
                      <a:r>
                        <a:rPr lang="en-US" altLang="ko-KR" sz="1000" b="0" kern="1200" spc="-90" dirty="0">
                          <a:effectLst/>
                        </a:rPr>
                        <a:t>)</a:t>
                      </a:r>
                      <a:r>
                        <a:rPr lang="ko-KR" altLang="en-US" sz="1000" b="0" kern="1200" spc="-90" dirty="0">
                          <a:effectLst/>
                        </a:rPr>
                        <a:t>국립해양생물자원관</a:t>
                      </a:r>
                      <a:r>
                        <a:rPr lang="en-US" altLang="ko-KR" sz="1000" b="0" kern="1200" spc="-90" dirty="0">
                          <a:effectLst/>
                        </a:rPr>
                        <a:t>, </a:t>
                      </a: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한전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KDN, </a:t>
                      </a:r>
                      <a:r>
                        <a:rPr lang="ko-KR" altLang="en-US" sz="1000" kern="1200" spc="-90" dirty="0">
                          <a:effectLst/>
                        </a:rPr>
                        <a:t>한전</a:t>
                      </a:r>
                      <a:r>
                        <a:rPr lang="en-US" altLang="ko-KR" sz="1000" kern="1200" spc="-90" dirty="0">
                          <a:effectLst/>
                        </a:rPr>
                        <a:t>KPS, </a:t>
                      </a:r>
                      <a:r>
                        <a:rPr lang="ko-KR" altLang="en-US" sz="1000" b="0" kern="1200" spc="-90" dirty="0">
                          <a:effectLst/>
                        </a:rPr>
                        <a:t>건강보험심사평가원</a:t>
                      </a:r>
                      <a:r>
                        <a:rPr lang="en-US" altLang="ko-KR" sz="1000" b="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한국농어촌공사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한국환경공단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한국공항공사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한국산업단지공단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국토교통과학기술진흥원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b="0" kern="1200" spc="-90" dirty="0">
                          <a:effectLst/>
                        </a:rPr>
                        <a:t>한국가스공사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 </a:t>
                      </a: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kern="1200" spc="-90" dirty="0">
                          <a:effectLst/>
                        </a:rPr>
                        <a:t>분당서울대병원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소상공인시장진흥원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대구환경공단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한국환경산업기술원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세종학당재단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dirty="0">
                          <a:effectLst/>
                        </a:rPr>
                        <a:t>전남복지재단</a:t>
                      </a:r>
                      <a:r>
                        <a:rPr lang="en-US" altLang="ko-KR" sz="1000" b="0" kern="1200" spc="-90" dirty="0">
                          <a:effectLst/>
                        </a:rPr>
                        <a:t>,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  </a:t>
                      </a:r>
                      <a:r>
                        <a:rPr lang="ko-KR" altLang="en-US" sz="1000" b="0" kern="1200" spc="-90" dirty="0">
                          <a:effectLst/>
                        </a:rPr>
                        <a:t>한국가스기술공사</a:t>
                      </a:r>
                      <a:r>
                        <a:rPr lang="en-US" altLang="ko-KR" sz="1000" b="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한국남부발전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제주개발공사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kern="1200" spc="-90" baseline="0" dirty="0" err="1">
                          <a:effectLst/>
                        </a:rPr>
                        <a:t>국립세종수목원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한국전력기술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b="0" kern="1200" spc="-90" dirty="0">
                          <a:effectLst/>
                        </a:rPr>
                        <a:t>근로복지공단</a:t>
                      </a:r>
                      <a:r>
                        <a:rPr lang="en-US" altLang="ko-KR" sz="1000" b="0" kern="1200" spc="-90" dirty="0">
                          <a:effectLst/>
                        </a:rPr>
                        <a:t>,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kern="1200" spc="-90" dirty="0" err="1">
                          <a:effectLst/>
                        </a:rPr>
                        <a:t>창원레포츠파크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kern="1200" spc="-90" dirty="0" err="1">
                          <a:effectLst/>
                        </a:rPr>
                        <a:t>농업기술실용화재단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한국수자원공사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중소기업기술정보진흥원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b="0" kern="1200" spc="-80" baseline="0" dirty="0">
                          <a:effectLst/>
                        </a:rPr>
                        <a:t>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산림조합중앙회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GS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파워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한국산업기술평가관리원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한국연구재단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한국우편사업진흥원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한국중부발전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한국장학재단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한국고용노동교육원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b="0" kern="1200" spc="-80" baseline="0" dirty="0">
                          <a:effectLst/>
                        </a:rPr>
                        <a:t>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서울의료원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b="0" kern="1200" spc="-90" dirty="0">
                          <a:effectLst/>
                        </a:rPr>
                        <a:t>국민건강보험공단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</a:t>
                      </a:r>
                      <a:endParaRPr lang="en-US" altLang="ko-KR" sz="1000" b="0" kern="1200" spc="-9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부산항만공사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한국지능정보사회진흥원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한국사회적기업진흥원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한국산업기술진흥원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언론중재위원회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한전원자력연료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위젯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80" dirty="0">
                          <a:effectLst/>
                        </a:rPr>
                        <a:t>한국에너지기술평가원</a:t>
                      </a:r>
                      <a:r>
                        <a:rPr lang="en-US" altLang="ko-KR" sz="1000" b="0" kern="1200" spc="-80" baseline="0" dirty="0">
                          <a:effectLst/>
                        </a:rPr>
                        <a:t> 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外</a:t>
                      </a:r>
                      <a:endParaRPr lang="en-US" altLang="ko-KR" sz="1000" b="0" kern="1200" spc="-90" baseline="0" dirty="0">
                        <a:effectLst/>
                      </a:endParaRP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1" kern="1200" spc="-90" dirty="0">
                          <a:effectLst/>
                        </a:rPr>
                        <a:t>[</a:t>
                      </a:r>
                      <a:r>
                        <a:rPr lang="ko-KR" altLang="en-US" sz="1100" b="1" kern="1200" spc="-90" dirty="0">
                          <a:effectLst/>
                        </a:rPr>
                        <a:t>문화</a:t>
                      </a:r>
                      <a:r>
                        <a:rPr lang="en-US" altLang="ko-KR" sz="1100" b="1" kern="1200" spc="-90" dirty="0">
                          <a:effectLst/>
                        </a:rPr>
                        <a:t>, </a:t>
                      </a:r>
                      <a:r>
                        <a:rPr lang="ko-KR" altLang="en-US" sz="1100" b="1" kern="1200" spc="-90" dirty="0">
                          <a:effectLst/>
                        </a:rPr>
                        <a:t>예술</a:t>
                      </a:r>
                      <a:r>
                        <a:rPr lang="en-US" altLang="ko-KR" sz="1100" b="1" kern="1200" spc="-90" dirty="0">
                          <a:effectLst/>
                        </a:rPr>
                        <a:t>, </a:t>
                      </a:r>
                      <a:r>
                        <a:rPr lang="ko-KR" altLang="en-US" sz="1100" b="1" kern="1200" spc="-90" dirty="0">
                          <a:effectLst/>
                        </a:rPr>
                        <a:t>홍보</a:t>
                      </a:r>
                      <a:r>
                        <a:rPr lang="en-US" altLang="ko-KR" sz="1100" b="1" kern="1200" spc="-90" dirty="0">
                          <a:effectLst/>
                        </a:rPr>
                        <a:t>, </a:t>
                      </a:r>
                      <a:r>
                        <a:rPr lang="ko-KR" altLang="en-US" sz="1100" b="1" kern="1200" spc="-90" dirty="0">
                          <a:effectLst/>
                        </a:rPr>
                        <a:t>전시</a:t>
                      </a:r>
                      <a:r>
                        <a:rPr lang="en-US" altLang="ko-KR" sz="1100" b="1" kern="1200" spc="-90" dirty="0">
                          <a:effectLst/>
                        </a:rPr>
                        <a:t>]- </a:t>
                      </a:r>
                      <a:r>
                        <a:rPr lang="en-US" altLang="ko-KR" sz="1000" kern="1200" spc="-90" dirty="0">
                          <a:effectLst/>
                        </a:rPr>
                        <a:t>KOICA(</a:t>
                      </a:r>
                      <a:r>
                        <a:rPr lang="ko-KR" altLang="en-US" sz="1000" kern="1200" spc="-90" dirty="0">
                          <a:effectLst/>
                        </a:rPr>
                        <a:t>홍보</a:t>
                      </a:r>
                      <a:r>
                        <a:rPr lang="en-US" altLang="ko-KR" sz="1000" kern="1200" spc="-90" dirty="0">
                          <a:effectLst/>
                        </a:rPr>
                        <a:t>), </a:t>
                      </a:r>
                      <a:r>
                        <a:rPr lang="ko-KR" altLang="en-US" sz="1000" kern="1200" spc="-90" dirty="0" err="1">
                          <a:effectLst/>
                        </a:rPr>
                        <a:t>코레일테크</a:t>
                      </a:r>
                      <a:r>
                        <a:rPr lang="en-US" altLang="ko-KR" sz="1000" kern="1200" spc="-90" dirty="0">
                          <a:effectLst/>
                        </a:rPr>
                        <a:t>(</a:t>
                      </a:r>
                      <a:r>
                        <a:rPr lang="ko-KR" altLang="en-US" sz="1000" kern="1200" spc="-90" dirty="0">
                          <a:effectLst/>
                        </a:rPr>
                        <a:t>홍보</a:t>
                      </a:r>
                      <a:r>
                        <a:rPr lang="en-US" altLang="ko-KR" sz="1000" kern="1200" spc="-90" dirty="0">
                          <a:effectLst/>
                        </a:rPr>
                        <a:t>),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예술의전당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dirty="0">
                          <a:effectLst/>
                        </a:rPr>
                        <a:t>서울문화재단</a:t>
                      </a:r>
                      <a:r>
                        <a:rPr lang="en-US" altLang="ko-KR" sz="1000" b="0" kern="1200" spc="-9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한국문화재재단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경기문화재단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한국도자재단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서울디자인재단 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外</a:t>
                      </a:r>
                      <a:endParaRPr lang="en-US" altLang="ko-KR" sz="1000" b="0" kern="1200" spc="-90" baseline="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1" kern="1200" spc="-90" dirty="0">
                          <a:effectLst/>
                        </a:rPr>
                        <a:t>[</a:t>
                      </a:r>
                      <a:r>
                        <a:rPr lang="ko-KR" altLang="en-US" sz="1100" b="1" kern="1200" spc="-90" dirty="0">
                          <a:effectLst/>
                        </a:rPr>
                        <a:t>시설관리</a:t>
                      </a:r>
                      <a:r>
                        <a:rPr lang="en-US" altLang="ko-KR" sz="1100" b="1" kern="1200" spc="-90" dirty="0">
                          <a:effectLst/>
                        </a:rPr>
                        <a:t>, </a:t>
                      </a:r>
                      <a:r>
                        <a:rPr lang="ko-KR" altLang="en-US" sz="1100" b="1" kern="1200" spc="-90" dirty="0">
                          <a:effectLst/>
                        </a:rPr>
                        <a:t>장애</a:t>
                      </a:r>
                      <a:r>
                        <a:rPr lang="en-US" altLang="ko-KR" sz="1100" b="1" kern="1200" spc="-90" dirty="0">
                          <a:effectLst/>
                        </a:rPr>
                        <a:t>]- </a:t>
                      </a:r>
                      <a:r>
                        <a:rPr lang="ko-KR" altLang="en-US" sz="1000" kern="1200" spc="-90" dirty="0">
                          <a:effectLst/>
                        </a:rPr>
                        <a:t>수도권매립지관리공사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 err="1">
                          <a:solidFill>
                            <a:schemeClr val="tx1"/>
                          </a:solidFill>
                          <a:effectLst/>
                        </a:rPr>
                        <a:t>서울물재생시설공단</a:t>
                      </a:r>
                      <a:r>
                        <a:rPr lang="en-US" altLang="ko-KR" sz="1000" kern="1200" spc="-90" dirty="0">
                          <a:solidFill>
                            <a:schemeClr val="tx1"/>
                          </a:solidFill>
                          <a:effectLst/>
                        </a:rPr>
                        <a:t>,  </a:t>
                      </a:r>
                      <a:r>
                        <a:rPr lang="ko-KR" altLang="en-US" sz="1000" b="0" kern="1200" spc="-90" dirty="0" err="1">
                          <a:solidFill>
                            <a:schemeClr val="tx1"/>
                          </a:solidFill>
                          <a:effectLst/>
                        </a:rPr>
                        <a:t>코레일테크</a:t>
                      </a:r>
                      <a:r>
                        <a:rPr lang="en-US" altLang="ko-KR" sz="1000" b="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한국해양진흥공사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국민체육진흥공단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effectLst/>
                        </a:rPr>
                        <a:t>서울산업진흥원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경기도일자리재단</a:t>
                      </a:r>
                      <a:r>
                        <a:rPr lang="en-US" altLang="ko-KR" sz="1000" kern="1200" spc="-90" dirty="0">
                          <a:effectLst/>
                        </a:rPr>
                        <a:t>,  </a:t>
                      </a:r>
                    </a:p>
                    <a:p>
                      <a:pPr marL="87313" marR="0" lvl="0" indent="-87313" algn="l" defTabSz="914400" rtl="0" eaLnBrk="1" fontAlgn="auto" latinLnBrk="1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kern="1200" spc="-90" baseline="0" dirty="0">
                          <a:effectLst/>
                        </a:rPr>
                        <a:t>서울의료원</a:t>
                      </a:r>
                      <a:r>
                        <a:rPr lang="en-US" altLang="ko-KR" sz="1000" kern="1200" spc="-90" baseline="0" dirty="0">
                          <a:effectLst/>
                        </a:rPr>
                        <a:t>,</a:t>
                      </a:r>
                      <a:r>
                        <a:rPr lang="en-US" altLang="ko-KR" sz="1000" b="0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kern="1200" spc="-90" dirty="0">
                          <a:effectLst/>
                        </a:rPr>
                        <a:t>서울시설관리공단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한국철도시설공단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kern="1200" spc="-90" baseline="0" dirty="0" err="1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수목원정원관리원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국립공원공단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ko-KR" altLang="en-US" sz="1000" kern="1200" spc="-90" dirty="0">
                          <a:effectLst/>
                        </a:rPr>
                        <a:t> 장애인기업종합지원센터</a:t>
                      </a:r>
                      <a:r>
                        <a:rPr lang="en-US" altLang="ko-KR" sz="1000" kern="1200" spc="-90" dirty="0">
                          <a:effectLst/>
                        </a:rPr>
                        <a:t>, </a:t>
                      </a:r>
                      <a:r>
                        <a:rPr lang="ko-KR" altLang="en-US" sz="1000" kern="1200" spc="-90" dirty="0">
                          <a:effectLst/>
                        </a:rPr>
                        <a:t>대한장애인체육회</a:t>
                      </a:r>
                      <a:r>
                        <a:rPr lang="en-US" altLang="ko-KR" sz="1000" kern="1200" spc="-90" dirty="0">
                          <a:effectLst/>
                        </a:rPr>
                        <a:t>,</a:t>
                      </a:r>
                      <a:r>
                        <a:rPr lang="en-US" altLang="ko-KR" sz="1000" b="1" kern="1200" spc="-90" baseline="0" dirty="0">
                          <a:effectLst/>
                        </a:rPr>
                        <a:t> </a:t>
                      </a:r>
                      <a:r>
                        <a:rPr lang="ko-KR" altLang="en-US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대한소방공제회</a:t>
                      </a:r>
                      <a:r>
                        <a:rPr lang="en-US" altLang="ko-KR" sz="1000" b="0" kern="1200" spc="-90" baseline="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kern="1200" spc="-90" baseline="0" dirty="0">
                          <a:effectLst/>
                        </a:rPr>
                        <a:t>外</a:t>
                      </a:r>
                      <a:endParaRPr lang="en-US" altLang="ko-KR" sz="1000" b="0" kern="1200" spc="-90" baseline="0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496" y="-27384"/>
            <a:ext cx="2736304" cy="33265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sz="1800" b="1" dirty="0">
                <a:solidFill>
                  <a:srgbClr val="0070C0"/>
                </a:solidFill>
              </a:rPr>
              <a:t> OOO</a:t>
            </a:r>
            <a:r>
              <a:rPr lang="ko-KR" altLang="en-US" sz="1800" b="1" dirty="0">
                <a:solidFill>
                  <a:srgbClr val="0070C0"/>
                </a:solidFill>
              </a:rPr>
              <a:t> 면접관 </a:t>
            </a:r>
            <a:r>
              <a:rPr lang="en-US" altLang="ko-KR" sz="2000" b="1" dirty="0">
                <a:solidFill>
                  <a:srgbClr val="0070C0"/>
                </a:solidFill>
              </a:rPr>
              <a:t>Profile</a:t>
            </a:r>
            <a:endParaRPr lang="ko-KR" alt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89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12072</TotalTime>
  <Words>427</Words>
  <Application>Microsoft Office PowerPoint</Application>
  <PresentationFormat>화면 슬라이드 쇼(4:3)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Wingdings</vt:lpstr>
      <vt:lpstr>Office 테마</vt:lpstr>
      <vt:lpstr> OOO 면접관 Profile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Consultant Profile</dc:title>
  <dc:creator>이승철</dc:creator>
  <cp:lastModifiedBy>우식 김</cp:lastModifiedBy>
  <cp:revision>427</cp:revision>
  <cp:lastPrinted>2014-08-27T01:34:07Z</cp:lastPrinted>
  <dcterms:created xsi:type="dcterms:W3CDTF">2014-08-26T23:33:08Z</dcterms:created>
  <dcterms:modified xsi:type="dcterms:W3CDTF">2024-03-28T00:57:42Z</dcterms:modified>
</cp:coreProperties>
</file>